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29" r:id="rId3"/>
    <p:sldId id="330" r:id="rId4"/>
    <p:sldId id="350" r:id="rId5"/>
    <p:sldId id="351" r:id="rId6"/>
    <p:sldId id="352" r:id="rId7"/>
    <p:sldId id="353" r:id="rId8"/>
  </p:sldIdLst>
  <p:sldSz cx="12192000" cy="6858000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ntent mould" id="{36449602-2662-42D9-872A-1FE7CC33CBA9}">
          <p14:sldIdLst>
            <p14:sldId id="329"/>
            <p14:sldId id="330"/>
            <p14:sldId id="350"/>
            <p14:sldId id="351"/>
            <p14:sldId id="352"/>
            <p14:sldId id="35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B2B2B2"/>
    <a:srgbClr val="5F5F5F"/>
    <a:srgbClr val="000099"/>
    <a:srgbClr val="292929"/>
    <a:srgbClr val="4D4D4D"/>
    <a:srgbClr val="0000FF"/>
    <a:srgbClr val="0099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4660"/>
  </p:normalViewPr>
  <p:slideViewPr>
    <p:cSldViewPr showGuides="1">
      <p:cViewPr varScale="1">
        <p:scale>
          <a:sx n="151" d="100"/>
          <a:sy n="151" d="100"/>
        </p:scale>
        <p:origin x="2682" y="150"/>
      </p:cViewPr>
      <p:guideLst>
        <p:guide orient="horz" pos="212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7848732-5F78-497F-BF1F-9E6F3389368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151451" y="6264275"/>
            <a:ext cx="1486892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F559300-1372-496A-BAD9-DFB05481C176}" type="datetime1">
              <a:rPr lang="zh-CN" altLang="de-DE"/>
            </a:fld>
            <a:endParaRPr lang="zh-CN" altLang="zh-CN"/>
          </a:p>
        </p:txBody>
      </p:sp>
      <p:sp>
        <p:nvSpPr>
          <p:cNvPr id="6" name="Rectangle 5"/>
          <p:cNvSpPr txBox="1">
            <a:spLocks noChangeArrowheads="1"/>
          </p:cNvSpPr>
          <p:nvPr userDrawn="1"/>
        </p:nvSpPr>
        <p:spPr bwMode="auto">
          <a:xfrm>
            <a:off x="4367808" y="6264275"/>
            <a:ext cx="1919816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400" kern="1200" smtClean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1400"/>
              <a:t>P </a:t>
            </a:r>
            <a:fld id="{91516132-7336-442B-8B90-FA61219AA241}" type="slidenum">
              <a:rPr lang="en-US" altLang="zh-CN" sz="1400" smtClean="0"/>
            </a:fld>
            <a:r>
              <a:rPr lang="en-US" altLang="zh-CN" sz="1400"/>
              <a:t>/15</a:t>
            </a:r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151451" y="6264275"/>
            <a:ext cx="1486892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FCFB91F-2116-473C-873B-231CC4AB27FA}" type="datetime1">
              <a:rPr lang="zh-CN" altLang="de-DE"/>
            </a:fld>
            <a:endParaRPr lang="zh-CN" altLang="zh-CN"/>
          </a:p>
        </p:txBody>
      </p:sp>
      <p:sp>
        <p:nvSpPr>
          <p:cNvPr id="6" name="Rectangle 5"/>
          <p:cNvSpPr txBox="1">
            <a:spLocks noChangeArrowheads="1"/>
          </p:cNvSpPr>
          <p:nvPr userDrawn="1"/>
        </p:nvSpPr>
        <p:spPr bwMode="auto">
          <a:xfrm>
            <a:off x="4367808" y="6244803"/>
            <a:ext cx="1919816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altLang="zh-CN" sz="1400"/>
              <a:t>P </a:t>
            </a:r>
            <a:fld id="{E845B4C9-1983-45C7-B1E1-15931573A206}" type="slidenum">
              <a:rPr lang="en-US" altLang="zh-CN" sz="1400" smtClean="0"/>
            </a:fld>
            <a:r>
              <a:rPr lang="en-US" altLang="zh-CN" sz="1400"/>
              <a:t>/15</a:t>
            </a:r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151451" y="6264275"/>
            <a:ext cx="1486892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751A01F-30EB-465D-A4FA-D03FF7434464}" type="datetime1">
              <a:rPr lang="zh-CN" altLang="de-DE"/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799524" y="6264275"/>
            <a:ext cx="1919816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B461F62E-2E7C-4182-90BD-F4AFEAD56944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151451" y="6264275"/>
            <a:ext cx="1486892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B73C2C8-B631-4A20-B78E-9C9FEAD36837}" type="datetime1">
              <a:rPr lang="zh-CN" altLang="de-DE"/>
            </a:fld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799524" y="6264275"/>
            <a:ext cx="1919816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DD1B1A2F-FE57-48AC-9332-476725BC2CCA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151451" y="6264275"/>
            <a:ext cx="1486892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F2B158-8B33-4C85-AD50-2638F91C4A13}" type="datetime1">
              <a:rPr lang="zh-CN" altLang="de-DE"/>
            </a:fld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799524" y="6264275"/>
            <a:ext cx="1919816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500A2B24-44EB-4723-A1F9-2FA5CF20C91F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151451" y="6264275"/>
            <a:ext cx="1486892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8BC2554-F870-4A08-A1C3-34A0352C7FE6}" type="datetime1">
              <a:rPr lang="zh-CN" altLang="de-DE"/>
            </a:fld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799524" y="6264275"/>
            <a:ext cx="1919816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P </a:t>
            </a:r>
            <a:fld id="{E845B4C9-1983-45C7-B1E1-15931573A206}" type="slidenum">
              <a:rPr lang="en-US" altLang="zh-CN" smtClean="0"/>
            </a:fld>
            <a:r>
              <a:rPr lang="en-US" altLang="zh-CN" dirty="0"/>
              <a:t>/15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151451" y="6264275"/>
            <a:ext cx="1486892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65F1267-7E44-4787-8237-46EA7EE3B425}" type="datetime1">
              <a:rPr lang="zh-CN" altLang="de-DE"/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799524" y="6264275"/>
            <a:ext cx="1919816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B47AAD2E-8827-4426-B624-FBB371AF10C2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151451" y="6264275"/>
            <a:ext cx="1486892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8D86719-B1D8-44BE-B404-483BF05E5B85}" type="datetime1">
              <a:rPr lang="zh-CN" altLang="de-DE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799524" y="6264275"/>
            <a:ext cx="1919816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3AAFEAFC-7D3C-45C8-B2D7-223DD88C08B2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151451" y="6264275"/>
            <a:ext cx="1486892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D76C578-B039-4440-93BC-93558C33A662}" type="datetime1">
              <a:rPr lang="zh-CN" altLang="de-DE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799524" y="6264275"/>
            <a:ext cx="1919816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99623990-8177-4A63-A14D-83A8A4CBF987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png"/><Relationship Id="rId10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12192000" cy="908720"/>
          </a:xfrm>
          <a:prstGeom prst="rect">
            <a:avLst/>
          </a:prstGeom>
          <a:solidFill>
            <a:srgbClr val="969696">
              <a:alpha val="43000"/>
            </a:srgbClr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600" b="1"/>
          </a:p>
        </p:txBody>
      </p:sp>
      <p:sp>
        <p:nvSpPr>
          <p:cNvPr id="1046" name="Rectangle 22"/>
          <p:cNvSpPr>
            <a:spLocks noChangeArrowheads="1"/>
          </p:cNvSpPr>
          <p:nvPr userDrawn="1"/>
        </p:nvSpPr>
        <p:spPr bwMode="auto">
          <a:xfrm>
            <a:off x="1327381" y="206365"/>
            <a:ext cx="2432051" cy="5572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altLang="zh-CN" sz="2500" i="1" dirty="0">
                <a:solidFill>
                  <a:srgbClr val="B2B2B2"/>
                </a:solidFill>
                <a:latin typeface="Arial Black" panose="020B0A04020102020204" pitchFamily="34" charset="0"/>
              </a:rPr>
              <a:t>DFM</a:t>
            </a:r>
            <a:r>
              <a:rPr lang="en-US" altLang="zh-CN" sz="2000" i="1" dirty="0">
                <a:solidFill>
                  <a:srgbClr val="B2B2B2"/>
                </a:solidFill>
                <a:latin typeface="Arial Black" panose="020B0A04020102020204" pitchFamily="34" charset="0"/>
              </a:rPr>
              <a:t> </a:t>
            </a:r>
            <a:endParaRPr lang="en-US" altLang="zh-CN" sz="2000" i="1" dirty="0">
              <a:solidFill>
                <a:srgbClr val="B2B2B2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Grafik 11" descr="Logo_S+W.gif"/>
          <p:cNvPicPr>
            <a:picLocks noChangeAspect="1"/>
          </p:cNvPicPr>
          <p:nvPr userDrawn="1"/>
        </p:nvPicPr>
        <p:blipFill>
          <a:blip r:embed="rId10" cstate="print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63692" y="140715"/>
            <a:ext cx="887760" cy="6530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998345" y="265430"/>
            <a:ext cx="1089660" cy="4038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128885" y="188595"/>
            <a:ext cx="1871980" cy="638175"/>
          </a:xfrm>
          <a:prstGeom prst="rect">
            <a:avLst/>
          </a:prstGeom>
          <a:noFill/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WZ-1237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R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1412875"/>
            <a:ext cx="5134610" cy="20440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3717290"/>
            <a:ext cx="3230245" cy="29267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3615" y="3573145"/>
            <a:ext cx="4667250" cy="30099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680325" y="2853055"/>
            <a:ext cx="431800" cy="431800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56230" y="2636520"/>
            <a:ext cx="431800" cy="431800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1" name="直接箭头连接符 10"/>
          <p:cNvCxnSpPr>
            <a:stCxn id="9" idx="2"/>
          </p:cNvCxnSpPr>
          <p:nvPr/>
        </p:nvCxnSpPr>
        <p:spPr>
          <a:xfrm>
            <a:off x="7896225" y="3284855"/>
            <a:ext cx="792480" cy="864235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2" name="直接箭头连接符 11"/>
          <p:cNvCxnSpPr>
            <a:stCxn id="10" idx="2"/>
          </p:cNvCxnSpPr>
          <p:nvPr/>
        </p:nvCxnSpPr>
        <p:spPr>
          <a:xfrm flipH="1">
            <a:off x="2783840" y="3068320"/>
            <a:ext cx="288290" cy="79248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3" name="矩形 12"/>
          <p:cNvSpPr/>
          <p:nvPr/>
        </p:nvSpPr>
        <p:spPr>
          <a:xfrm>
            <a:off x="6024245" y="1412240"/>
            <a:ext cx="1871980" cy="638175"/>
          </a:xfrm>
          <a:prstGeom prst="rect">
            <a:avLst/>
          </a:prstGeom>
          <a:noFill/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R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005" y="1628775"/>
            <a:ext cx="4648200" cy="3790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1628775"/>
            <a:ext cx="5288280" cy="38030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28885" y="188595"/>
            <a:ext cx="1871980" cy="638175"/>
          </a:xfrm>
          <a:prstGeom prst="rect">
            <a:avLst/>
          </a:prstGeom>
          <a:noFill/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WZ-1237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2060575"/>
            <a:ext cx="5613400" cy="3238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1268730"/>
            <a:ext cx="2498725" cy="2457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900" y="3789045"/>
            <a:ext cx="2498725" cy="26562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3970" y="1268730"/>
            <a:ext cx="2506980" cy="2457450"/>
          </a:xfrm>
          <a:prstGeom prst="rect">
            <a:avLst/>
          </a:prstGeom>
        </p:spPr>
      </p:pic>
      <p:cxnSp>
        <p:nvCxnSpPr>
          <p:cNvPr id="7" name="直接箭头连接符 6"/>
          <p:cNvCxnSpPr>
            <a:endCxn id="4" idx="1"/>
          </p:cNvCxnSpPr>
          <p:nvPr/>
        </p:nvCxnSpPr>
        <p:spPr>
          <a:xfrm flipV="1">
            <a:off x="5052060" y="2497455"/>
            <a:ext cx="1259840" cy="551815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8" name="直接箭头连接符 7"/>
          <p:cNvCxnSpPr>
            <a:endCxn id="5" idx="1"/>
          </p:cNvCxnSpPr>
          <p:nvPr/>
        </p:nvCxnSpPr>
        <p:spPr>
          <a:xfrm>
            <a:off x="5156200" y="4058285"/>
            <a:ext cx="1155700" cy="105918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9" name="直接箭头连接符 8"/>
          <p:cNvCxnSpPr/>
          <p:nvPr/>
        </p:nvCxnSpPr>
        <p:spPr>
          <a:xfrm flipH="1" flipV="1">
            <a:off x="7752080" y="1700530"/>
            <a:ext cx="1368425" cy="3024505"/>
          </a:xfrm>
          <a:prstGeom prst="straightConnector1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0" name="直接箭头连接符 9"/>
          <p:cNvCxnSpPr/>
          <p:nvPr/>
        </p:nvCxnSpPr>
        <p:spPr>
          <a:xfrm flipH="1" flipV="1">
            <a:off x="8112760" y="4436745"/>
            <a:ext cx="863600" cy="504190"/>
          </a:xfrm>
          <a:prstGeom prst="straightConnector1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1" name="文本框 10"/>
          <p:cNvSpPr txBox="1"/>
          <p:nvPr/>
        </p:nvSpPr>
        <p:spPr>
          <a:xfrm>
            <a:off x="9017000" y="4671695"/>
            <a:ext cx="226377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en-US" altLang="zh-CN"/>
              <a:t>Grinding error on ejector pins.</a:t>
            </a:r>
            <a:endParaRPr lang="en-US" altLang="zh-CN"/>
          </a:p>
        </p:txBody>
      </p:sp>
      <p:sp>
        <p:nvSpPr>
          <p:cNvPr id="12" name="矩形 11"/>
          <p:cNvSpPr/>
          <p:nvPr/>
        </p:nvSpPr>
        <p:spPr>
          <a:xfrm>
            <a:off x="10128885" y="30480"/>
            <a:ext cx="1871980" cy="822325"/>
          </a:xfrm>
          <a:prstGeom prst="rect">
            <a:avLst/>
          </a:prstGeom>
          <a:noFill/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WZ-1237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L,R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196340"/>
            <a:ext cx="7213600" cy="439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720000">
            <a:off x="1158240" y="2295525"/>
            <a:ext cx="288290" cy="1012190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 rot="20880000">
            <a:off x="1229995" y="3375660"/>
            <a:ext cx="288290" cy="1012190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 rot="16200000">
            <a:off x="3517900" y="2088515"/>
            <a:ext cx="288290" cy="4348480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rot="15840000">
            <a:off x="3145790" y="146050"/>
            <a:ext cx="288290" cy="4028440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2565" y="3355975"/>
            <a:ext cx="5367655" cy="3357880"/>
          </a:xfrm>
          <a:prstGeom prst="rect">
            <a:avLst/>
          </a:prstGeom>
          <a:ln w="31750">
            <a:solidFill>
              <a:srgbClr val="FF0000"/>
            </a:solidFill>
            <a:prstDash val="dash"/>
          </a:ln>
        </p:spPr>
      </p:pic>
      <p:sp>
        <p:nvSpPr>
          <p:cNvPr id="9" name="文本框 8"/>
          <p:cNvSpPr txBox="1"/>
          <p:nvPr/>
        </p:nvSpPr>
        <p:spPr>
          <a:xfrm>
            <a:off x="8112125" y="2060575"/>
            <a:ext cx="2247900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en-US" altLang="zh-CN"/>
              <a:t>Milling marks</a:t>
            </a:r>
            <a:endParaRPr lang="en-US" altLang="zh-CN"/>
          </a:p>
          <a:p>
            <a:r>
              <a:rPr lang="en-US" altLang="zh-CN"/>
              <a:t>missing polishing.</a:t>
            </a:r>
            <a:endParaRPr lang="en-US" altLang="zh-CN"/>
          </a:p>
        </p:txBody>
      </p:sp>
      <p:cxnSp>
        <p:nvCxnSpPr>
          <p:cNvPr id="10" name="直接箭头连接符 9"/>
          <p:cNvCxnSpPr>
            <a:stCxn id="9" idx="2"/>
          </p:cNvCxnSpPr>
          <p:nvPr/>
        </p:nvCxnSpPr>
        <p:spPr>
          <a:xfrm>
            <a:off x="9236075" y="2644140"/>
            <a:ext cx="460375" cy="3305175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1" name="直接箭头连接符 10"/>
          <p:cNvCxnSpPr>
            <a:stCxn id="9" idx="1"/>
            <a:endCxn id="7" idx="2"/>
          </p:cNvCxnSpPr>
          <p:nvPr/>
        </p:nvCxnSpPr>
        <p:spPr>
          <a:xfrm flipH="1" flipV="1">
            <a:off x="5293360" y="1949450"/>
            <a:ext cx="2818765" cy="403225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2" name="直接箭头连接符 11"/>
          <p:cNvCxnSpPr>
            <a:stCxn id="9" idx="1"/>
            <a:endCxn id="6" idx="2"/>
          </p:cNvCxnSpPr>
          <p:nvPr/>
        </p:nvCxnSpPr>
        <p:spPr>
          <a:xfrm flipH="1">
            <a:off x="5836285" y="2352675"/>
            <a:ext cx="2275840" cy="191008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3" name="矩形 12"/>
          <p:cNvSpPr/>
          <p:nvPr/>
        </p:nvSpPr>
        <p:spPr>
          <a:xfrm>
            <a:off x="10128885" y="30480"/>
            <a:ext cx="1871980" cy="822325"/>
          </a:xfrm>
          <a:prstGeom prst="rect">
            <a:avLst/>
          </a:prstGeom>
          <a:noFill/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WZ-1237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L,R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556385"/>
            <a:ext cx="6504940" cy="41103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1029970"/>
            <a:ext cx="4178300" cy="27127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280" y="3860800"/>
            <a:ext cx="4178300" cy="2622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31950" y="1772920"/>
            <a:ext cx="791845" cy="720090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58950" y="4653280"/>
            <a:ext cx="791845" cy="720090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20055" y="2636520"/>
            <a:ext cx="791845" cy="720090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92445" y="3860800"/>
            <a:ext cx="791845" cy="720090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128885" y="30480"/>
            <a:ext cx="1871980" cy="822325"/>
          </a:xfrm>
          <a:prstGeom prst="rect">
            <a:avLst/>
          </a:prstGeom>
          <a:noFill/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WZ-1237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L,R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95775" y="5805170"/>
            <a:ext cx="2247900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zh-CN" altLang="en-US"/>
              <a:t>加大</a:t>
            </a:r>
            <a:r>
              <a:rPr lang="en-US" altLang="zh-CN"/>
              <a:t> </a:t>
            </a:r>
            <a:r>
              <a:rPr lang="zh-CN" altLang="en-US"/>
              <a:t>进胶点</a:t>
            </a:r>
            <a:endParaRPr lang="zh-CN" altLang="en-US"/>
          </a:p>
          <a:p>
            <a:r>
              <a:rPr lang="en-US" altLang="zh-CN"/>
              <a:t>enlarge the gate point</a:t>
            </a:r>
            <a:endParaRPr lang="en-US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0128885" y="30480"/>
            <a:ext cx="1871980" cy="822325"/>
          </a:xfrm>
          <a:prstGeom prst="rect">
            <a:avLst/>
          </a:prstGeom>
          <a:noFill/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WZ-1237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L,R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125220"/>
            <a:ext cx="4886960" cy="2712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3861435"/>
            <a:ext cx="4808855" cy="29070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5135" y="1125220"/>
            <a:ext cx="4603750" cy="26797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810" y="3837940"/>
            <a:ext cx="4064000" cy="295211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719830" y="1125220"/>
            <a:ext cx="1642745" cy="33718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en-US" altLang="zh-CN"/>
              <a:t>Before injecting</a:t>
            </a:r>
            <a:endParaRPr lang="en-US" altLang="zh-CN"/>
          </a:p>
        </p:txBody>
      </p:sp>
      <p:sp>
        <p:nvSpPr>
          <p:cNvPr id="15" name="文本框 14"/>
          <p:cNvSpPr txBox="1"/>
          <p:nvPr/>
        </p:nvSpPr>
        <p:spPr>
          <a:xfrm>
            <a:off x="2911475" y="3861435"/>
            <a:ext cx="2376805" cy="33718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en-US" altLang="zh-CN"/>
              <a:t>During holding pressure</a:t>
            </a:r>
            <a:endParaRPr lang="en-US" altLang="zh-CN"/>
          </a:p>
        </p:txBody>
      </p:sp>
      <p:sp>
        <p:nvSpPr>
          <p:cNvPr id="16" name="文本框 15"/>
          <p:cNvSpPr txBox="1"/>
          <p:nvPr/>
        </p:nvSpPr>
        <p:spPr>
          <a:xfrm>
            <a:off x="4295775" y="5805170"/>
            <a:ext cx="2247900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zh-CN" altLang="en-US"/>
              <a:t>加大</a:t>
            </a:r>
            <a:r>
              <a:rPr lang="en-US" altLang="zh-CN"/>
              <a:t> </a:t>
            </a:r>
            <a:r>
              <a:rPr lang="zh-CN" altLang="en-US"/>
              <a:t>进胶点</a:t>
            </a:r>
            <a:endParaRPr lang="zh-CN" altLang="en-US"/>
          </a:p>
          <a:p>
            <a:r>
              <a:rPr lang="en-US" altLang="zh-CN"/>
              <a:t>enlarge the gate point</a:t>
            </a:r>
            <a:endParaRPr lang="en-US" altLang="zh-CN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jdjMmFlNmEyODExMGU1MjI3NmEwNzE1MGYwYjE4NjEifQ=="/>
</p:tagLst>
</file>

<file path=ppt/theme/theme1.xml><?xml version="1.0" encoding="utf-8"?>
<a:theme xmlns:a="http://schemas.openxmlformats.org/drawingml/2006/main" name="W10249408-(JSY-765)">
  <a:themeElements>
    <a:clrScheme name="W10249408-(JSY-765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10249408-(JSY-765)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arrow" w="med" len="med"/>
        </a:ln>
      </a:spPr>
      <a:bodyPr/>
      <a:lstStyle/>
    </a:lnDef>
  </a:objectDefaults>
  <a:extraClrSchemeLst>
    <a:extraClrScheme>
      <a:clrScheme name="W10249408-(JSY-765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W10249408-(JSY-765)</Template>
  <TotalTime>0</TotalTime>
  <Words>214</Words>
  <Application>WPS 演示</Application>
  <PresentationFormat>Breitbild</PresentationFormat>
  <Paragraphs>35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Arial Black</vt:lpstr>
      <vt:lpstr>微软雅黑</vt:lpstr>
      <vt:lpstr>Arial Unicode MS</vt:lpstr>
      <vt:lpstr>W10249408-(JSY-765)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李静宇</cp:lastModifiedBy>
  <cp:revision>930</cp:revision>
  <dcterms:created xsi:type="dcterms:W3CDTF">2009-10-12T02:20:00Z</dcterms:created>
  <dcterms:modified xsi:type="dcterms:W3CDTF">2025-02-26T11:23:05Z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AE1EE99901DA44EBA82F53D83C267F3F_11</vt:lpwstr>
  </property>
  <property fmtid="{D5CDD505-2E9C-101B-9397-08002B2CF9AE}" pid="3" name="KSOProductBuildVer">
    <vt:lpwstr>2052-12.1.0.20305</vt:lpwstr>
  </property>
</Properties>
</file>